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83" r:id="rId19"/>
    <p:sldId id="284" r:id="rId20"/>
    <p:sldId id="285" r:id="rId21"/>
    <p:sldId id="291" r:id="rId22"/>
    <p:sldId id="286" r:id="rId23"/>
    <p:sldId id="287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272" r:id="rId4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25DE4-BCB6-4E87-9795-4A924227221D}">
          <p14:sldIdLst>
            <p14:sldId id="256"/>
          </p14:sldIdLst>
        </p14:section>
        <p14:section name="Tutorial - Quick Start" id="{A0C55BFF-E4B1-4023-8B93-331C94247258}">
          <p14:sldIdLst>
            <p14:sldId id="267"/>
            <p14:sldId id="268"/>
            <p14:sldId id="269"/>
            <p14:sldId id="270"/>
            <p14:sldId id="271"/>
          </p14:sldIdLst>
        </p14:section>
        <p14:section name="Tutorial - Homepage Examples" id="{A36C5EA5-BE0D-4B67-A46D-97AD6025E5FF}">
          <p14:sldIdLst>
            <p14:sldId id="273"/>
            <p14:sldId id="274"/>
            <p14:sldId id="275"/>
            <p14:sldId id="276"/>
            <p14:sldId id="277"/>
          </p14:sldIdLst>
        </p14:section>
        <p14:section name="Tutorial - Output Settings" id="{7F520405-7784-4B2D-9178-B5FA153AB5DC}">
          <p14:sldIdLst>
            <p14:sldId id="278"/>
          </p14:sldIdLst>
        </p14:section>
        <p14:section name="Tutorial - Building Blocks" id="{C2CB4489-0005-4B81-93CE-7371E2D9BF16}">
          <p14:sldIdLst>
            <p14:sldId id="279"/>
            <p14:sldId id="280"/>
            <p14:sldId id="281"/>
            <p14:sldId id="282"/>
            <p14:sldId id="288"/>
            <p14:sldId id="283"/>
            <p14:sldId id="284"/>
            <p14:sldId id="285"/>
            <p14:sldId id="291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Udemy" id="{61D4A0FB-23D1-4A58-B3C6-86E5BDFA3F31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05" d="100"/>
          <a:sy n="105" d="100"/>
        </p:scale>
        <p:origin x="834" y="372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4E313-56E0-4CE7-BB95-F6A44BDD079A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FB9750A-C50E-47D1-9344-6364E98753F0}">
      <dgm:prSet phldrT="[Text]" custT="1"/>
      <dgm:spPr/>
      <dgm:t>
        <a:bodyPr/>
        <a:lstStyle/>
        <a:p>
          <a:r>
            <a:rPr lang="en-US" sz="1400" b="1" dirty="0" err="1"/>
            <a:t>Animation.begin</a:t>
          </a:r>
          <a:r>
            <a:rPr lang="en-US" sz="1400" b="1" dirty="0"/>
            <a:t>()</a:t>
          </a:r>
        </a:p>
      </dgm:t>
    </dgm:pt>
    <dgm:pt modelId="{02961A28-E71F-4CAE-9378-AEB1C3B0280B}" type="parTrans" cxnId="{7021BE8E-742D-45C5-81C3-2AA143C6A4AB}">
      <dgm:prSet/>
      <dgm:spPr/>
      <dgm:t>
        <a:bodyPr/>
        <a:lstStyle/>
        <a:p>
          <a:endParaRPr lang="en-US" sz="4000" b="1"/>
        </a:p>
      </dgm:t>
    </dgm:pt>
    <dgm:pt modelId="{485A34CA-7809-4AA0-A30F-6D5E0355B51D}" type="sibTrans" cxnId="{7021BE8E-742D-45C5-81C3-2AA143C6A4AB}">
      <dgm:prSet custT="1"/>
      <dgm:spPr/>
      <dgm:t>
        <a:bodyPr/>
        <a:lstStyle/>
        <a:p>
          <a:endParaRPr lang="en-US" sz="4000" b="1"/>
        </a:p>
      </dgm:t>
    </dgm:pt>
    <dgm:pt modelId="{ECD7B53D-B228-41ED-9E70-6F3EA2224CFA}">
      <dgm:prSet phldrT="[Text]" custT="1"/>
      <dgm:spPr/>
      <dgm:t>
        <a:bodyPr/>
        <a:lstStyle/>
        <a:p>
          <a:r>
            <a:rPr lang="en-US" sz="1400" b="1" dirty="0" err="1"/>
            <a:t>Scene.play</a:t>
          </a:r>
          <a:r>
            <a:rPr lang="en-US" sz="1400" b="1" dirty="0"/>
            <a:t>()</a:t>
          </a:r>
        </a:p>
      </dgm:t>
    </dgm:pt>
    <dgm:pt modelId="{1E2EAE44-2059-4215-8B2C-9463F7D74FD0}" type="parTrans" cxnId="{DA13E545-E568-406E-935B-A0459A06C30D}">
      <dgm:prSet/>
      <dgm:spPr/>
      <dgm:t>
        <a:bodyPr/>
        <a:lstStyle/>
        <a:p>
          <a:endParaRPr lang="en-US" sz="4000" b="1"/>
        </a:p>
      </dgm:t>
    </dgm:pt>
    <dgm:pt modelId="{2828AB71-9CE0-40B5-A268-6584372F9ECF}" type="sibTrans" cxnId="{DA13E545-E568-406E-935B-A0459A06C30D}">
      <dgm:prSet custT="1"/>
      <dgm:spPr/>
      <dgm:t>
        <a:bodyPr/>
        <a:lstStyle/>
        <a:p>
          <a:endParaRPr lang="en-US" sz="4000" b="1"/>
        </a:p>
      </dgm:t>
    </dgm:pt>
    <dgm:pt modelId="{8EA70E31-731D-46CF-B6C5-A2BA3922878E}">
      <dgm:prSet phldrT="[Text]" custT="1"/>
      <dgm:spPr/>
      <dgm:t>
        <a:bodyPr/>
        <a:lstStyle/>
        <a:p>
          <a:r>
            <a:rPr lang="en-US" sz="1400" b="1" dirty="0" err="1"/>
            <a:t>CairoRenderer.save_static_frame_data</a:t>
          </a:r>
          <a:r>
            <a:rPr lang="en-US" sz="1400" b="1" dirty="0"/>
            <a:t>()</a:t>
          </a:r>
        </a:p>
      </dgm:t>
    </dgm:pt>
    <dgm:pt modelId="{0FC535CC-A86B-41E8-8DB2-7E7D4B93CB0E}" type="parTrans" cxnId="{B29B3A9C-A32F-471F-82E9-6265AA0D36DA}">
      <dgm:prSet/>
      <dgm:spPr/>
      <dgm:t>
        <a:bodyPr/>
        <a:lstStyle/>
        <a:p>
          <a:endParaRPr lang="en-US" sz="4000" b="1"/>
        </a:p>
      </dgm:t>
    </dgm:pt>
    <dgm:pt modelId="{414E2DC5-A37C-47E9-B6E9-CB112E1C8C08}" type="sibTrans" cxnId="{B29B3A9C-A32F-471F-82E9-6265AA0D36DA}">
      <dgm:prSet custT="1"/>
      <dgm:spPr/>
      <dgm:t>
        <a:bodyPr/>
        <a:lstStyle/>
        <a:p>
          <a:endParaRPr lang="en-US" sz="4000" b="1"/>
        </a:p>
      </dgm:t>
    </dgm:pt>
    <dgm:pt modelId="{9F6AF1D5-AFE0-4E74-B4EC-8ED98F3D38E4}">
      <dgm:prSet phldrT="[Text]" custT="1"/>
      <dgm:spPr/>
      <dgm:t>
        <a:bodyPr/>
        <a:lstStyle/>
        <a:p>
          <a:r>
            <a:rPr lang="en-US" sz="1400" b="1" dirty="0" err="1"/>
            <a:t>Scene.play_internal</a:t>
          </a:r>
          <a:r>
            <a:rPr lang="en-US" sz="1400" b="1" dirty="0"/>
            <a:t>()</a:t>
          </a:r>
        </a:p>
      </dgm:t>
    </dgm:pt>
    <dgm:pt modelId="{FB9C0C02-3213-4FF2-8AD9-9F989EB38515}" type="parTrans" cxnId="{CAD3A38D-402F-4C8D-B15E-E816474EE3BB}">
      <dgm:prSet/>
      <dgm:spPr/>
      <dgm:t>
        <a:bodyPr/>
        <a:lstStyle/>
        <a:p>
          <a:endParaRPr lang="en-US" sz="4000" b="1"/>
        </a:p>
      </dgm:t>
    </dgm:pt>
    <dgm:pt modelId="{BA395964-83F0-4067-9C87-763C3B3205EC}" type="sibTrans" cxnId="{CAD3A38D-402F-4C8D-B15E-E816474EE3BB}">
      <dgm:prSet custT="1"/>
      <dgm:spPr/>
      <dgm:t>
        <a:bodyPr/>
        <a:lstStyle/>
        <a:p>
          <a:endParaRPr lang="en-US" sz="4000" b="1"/>
        </a:p>
      </dgm:t>
    </dgm:pt>
    <dgm:pt modelId="{2E792696-6254-4B95-A43D-C7815DE8EE5C}">
      <dgm:prSet phldrT="[Text]" custT="1"/>
      <dgm:spPr/>
      <dgm:t>
        <a:bodyPr/>
        <a:lstStyle/>
        <a:p>
          <a:r>
            <a:rPr lang="en-US" sz="1400" b="1" dirty="0"/>
            <a:t>Camera</a:t>
          </a:r>
        </a:p>
      </dgm:t>
    </dgm:pt>
    <dgm:pt modelId="{016A06DC-FA2B-4042-9D3F-3E25FD2BEB83}" type="parTrans" cxnId="{6A3D66F0-A1D4-41BC-AFBE-F06B04D05F5A}">
      <dgm:prSet/>
      <dgm:spPr/>
      <dgm:t>
        <a:bodyPr/>
        <a:lstStyle/>
        <a:p>
          <a:endParaRPr lang="en-US" sz="4000" b="1"/>
        </a:p>
      </dgm:t>
    </dgm:pt>
    <dgm:pt modelId="{4A20C512-6D58-4689-97A6-7480E1B306CC}" type="sibTrans" cxnId="{6A3D66F0-A1D4-41BC-AFBE-F06B04D05F5A}">
      <dgm:prSet custT="1"/>
      <dgm:spPr/>
      <dgm:t>
        <a:bodyPr/>
        <a:lstStyle/>
        <a:p>
          <a:endParaRPr lang="en-US" sz="4000" b="1"/>
        </a:p>
      </dgm:t>
    </dgm:pt>
    <dgm:pt modelId="{CC86AC0D-7066-43D9-BF01-C76C64DC7DA1}">
      <dgm:prSet phldrT="[Text]" custT="1"/>
      <dgm:spPr/>
      <dgm:t>
        <a:bodyPr/>
        <a:lstStyle/>
        <a:p>
          <a:r>
            <a:rPr lang="en-US" sz="1400" b="1" dirty="0" err="1"/>
            <a:t>SceneFileWriter</a:t>
          </a:r>
          <a:endParaRPr lang="en-US" sz="1400" b="1" dirty="0"/>
        </a:p>
      </dgm:t>
    </dgm:pt>
    <dgm:pt modelId="{749BF129-2290-490F-945E-B6D242085E8B}" type="parTrans" cxnId="{8119279B-7B80-413A-9D17-06B74249719D}">
      <dgm:prSet/>
      <dgm:spPr/>
      <dgm:t>
        <a:bodyPr/>
        <a:lstStyle/>
        <a:p>
          <a:endParaRPr lang="en-US" sz="4000" b="1"/>
        </a:p>
      </dgm:t>
    </dgm:pt>
    <dgm:pt modelId="{DDB67728-AE29-4BA8-9C92-CB1A00E7B144}" type="sibTrans" cxnId="{8119279B-7B80-413A-9D17-06B74249719D}">
      <dgm:prSet custT="1"/>
      <dgm:spPr/>
      <dgm:t>
        <a:bodyPr/>
        <a:lstStyle/>
        <a:p>
          <a:endParaRPr lang="en-US" sz="4000" b="1"/>
        </a:p>
      </dgm:t>
    </dgm:pt>
    <dgm:pt modelId="{684D8F63-BB69-4945-8067-3BBB751B6D9F}">
      <dgm:prSet phldrT="[Text]" custT="1"/>
      <dgm:spPr/>
      <dgm:t>
        <a:bodyPr/>
        <a:lstStyle/>
        <a:p>
          <a:r>
            <a:rPr lang="en-US" sz="1400" b="1" dirty="0" err="1"/>
            <a:t>Animation.finish</a:t>
          </a:r>
          <a:r>
            <a:rPr lang="en-US" sz="1400" b="1" dirty="0"/>
            <a:t>()</a:t>
          </a:r>
        </a:p>
      </dgm:t>
    </dgm:pt>
    <dgm:pt modelId="{FF7DDA8A-E0F9-41CB-9FB5-2BC502257625}" type="parTrans" cxnId="{8ED0FB11-7992-4D60-B0B4-8D2960B8C153}">
      <dgm:prSet/>
      <dgm:spPr/>
      <dgm:t>
        <a:bodyPr/>
        <a:lstStyle/>
        <a:p>
          <a:endParaRPr lang="en-US" sz="4000" b="1"/>
        </a:p>
      </dgm:t>
    </dgm:pt>
    <dgm:pt modelId="{67664804-F928-4D99-B9AE-F63EC901426E}" type="sibTrans" cxnId="{8ED0FB11-7992-4D60-B0B4-8D2960B8C153}">
      <dgm:prSet custT="1"/>
      <dgm:spPr/>
      <dgm:t>
        <a:bodyPr/>
        <a:lstStyle/>
        <a:p>
          <a:endParaRPr lang="en-US" sz="4000" b="1"/>
        </a:p>
      </dgm:t>
    </dgm:pt>
    <dgm:pt modelId="{AC8273E1-41F1-49DD-9291-DAE1D088FDB2}">
      <dgm:prSet phldrT="[Text]" custT="1"/>
      <dgm:spPr/>
      <dgm:t>
        <a:bodyPr/>
        <a:lstStyle/>
        <a:p>
          <a:r>
            <a:rPr lang="en-US" sz="1400" b="1" dirty="0" err="1"/>
            <a:t>Animation.clean_up_from_scene</a:t>
          </a:r>
          <a:r>
            <a:rPr lang="en-US" sz="1400" b="1" dirty="0"/>
            <a:t>()</a:t>
          </a:r>
        </a:p>
      </dgm:t>
    </dgm:pt>
    <dgm:pt modelId="{9B8850AB-BE93-4756-928A-B91B0315B9CA}" type="parTrans" cxnId="{C4033F7D-F2EC-4D19-A968-B9D83E9FE825}">
      <dgm:prSet/>
      <dgm:spPr/>
      <dgm:t>
        <a:bodyPr/>
        <a:lstStyle/>
        <a:p>
          <a:endParaRPr lang="en-US" sz="4000" b="1"/>
        </a:p>
      </dgm:t>
    </dgm:pt>
    <dgm:pt modelId="{A7AD8864-277F-43C5-9849-4CC3AA45B284}" type="sibTrans" cxnId="{C4033F7D-F2EC-4D19-A968-B9D83E9FE825}">
      <dgm:prSet custT="1"/>
      <dgm:spPr/>
      <dgm:t>
        <a:bodyPr/>
        <a:lstStyle/>
        <a:p>
          <a:endParaRPr lang="en-US" sz="4000" b="1"/>
        </a:p>
      </dgm:t>
    </dgm:pt>
    <dgm:pt modelId="{A2BA110B-E410-4BED-8315-F37EEC7A593F}">
      <dgm:prSet phldrT="[Text]" custT="1"/>
      <dgm:spPr/>
      <dgm:t>
        <a:bodyPr/>
        <a:lstStyle/>
        <a:p>
          <a:r>
            <a:rPr lang="en-US" sz="1400" b="1" dirty="0" err="1"/>
            <a:t>Scene.wait</a:t>
          </a:r>
          <a:r>
            <a:rPr lang="en-US" sz="1400" b="1" dirty="0"/>
            <a:t>()</a:t>
          </a:r>
        </a:p>
      </dgm:t>
    </dgm:pt>
    <dgm:pt modelId="{873D1767-66B7-4EBB-8DCC-D2533CE03187}" type="parTrans" cxnId="{F20FF957-B35A-4AFD-99C3-E71DCA9FDBDA}">
      <dgm:prSet/>
      <dgm:spPr/>
      <dgm:t>
        <a:bodyPr/>
        <a:lstStyle/>
        <a:p>
          <a:endParaRPr lang="en-US" sz="1400" b="1"/>
        </a:p>
      </dgm:t>
    </dgm:pt>
    <dgm:pt modelId="{1047DDB7-447E-4E91-8E42-EE27BDD614B7}" type="sibTrans" cxnId="{F20FF957-B35A-4AFD-99C3-E71DCA9FDBDA}">
      <dgm:prSet custT="1"/>
      <dgm:spPr/>
      <dgm:t>
        <a:bodyPr/>
        <a:lstStyle/>
        <a:p>
          <a:endParaRPr lang="en-US" sz="1400" b="1"/>
        </a:p>
      </dgm:t>
    </dgm:pt>
    <dgm:pt modelId="{9BEFB236-83CA-4168-B560-AAFF82E5421C}">
      <dgm:prSet phldrT="[Text]" custT="1"/>
      <dgm:spPr/>
      <dgm:t>
        <a:bodyPr/>
        <a:lstStyle/>
        <a:p>
          <a:r>
            <a:rPr lang="en-US" sz="1400" b="1" dirty="0" err="1"/>
            <a:t>Scene.construct</a:t>
          </a:r>
          <a:r>
            <a:rPr lang="en-US" sz="1400" b="1" dirty="0"/>
            <a:t>()</a:t>
          </a:r>
        </a:p>
      </dgm:t>
    </dgm:pt>
    <dgm:pt modelId="{7918A7AB-C48F-4D49-8AB4-981364F2D87D}" type="parTrans" cxnId="{7F66E09C-8976-40C1-9539-0DD50A77B569}">
      <dgm:prSet/>
      <dgm:spPr/>
      <dgm:t>
        <a:bodyPr/>
        <a:lstStyle/>
        <a:p>
          <a:endParaRPr lang="en-US" sz="1400" b="1"/>
        </a:p>
      </dgm:t>
    </dgm:pt>
    <dgm:pt modelId="{DF7ED60E-237C-47F6-8E77-4C76BD5AB9A5}" type="sibTrans" cxnId="{7F66E09C-8976-40C1-9539-0DD50A77B569}">
      <dgm:prSet custT="1"/>
      <dgm:spPr/>
      <dgm:t>
        <a:bodyPr/>
        <a:lstStyle/>
        <a:p>
          <a:endParaRPr lang="en-US" sz="1400" b="1"/>
        </a:p>
      </dgm:t>
    </dgm:pt>
    <dgm:pt modelId="{C9DF09E9-AE07-426F-81E1-46750D23FC68}">
      <dgm:prSet phldrT="[Text]" custT="1"/>
      <dgm:spPr/>
      <dgm:t>
        <a:bodyPr/>
        <a:lstStyle/>
        <a:p>
          <a:r>
            <a:rPr lang="en-US" sz="1400" b="1" dirty="0" err="1"/>
            <a:t>Scene.tear_down</a:t>
          </a:r>
          <a:r>
            <a:rPr lang="en-US" sz="1400" b="1" dirty="0"/>
            <a:t>()</a:t>
          </a:r>
        </a:p>
      </dgm:t>
    </dgm:pt>
    <dgm:pt modelId="{D8F56E35-22CA-4918-BF25-956E628662F8}" type="parTrans" cxnId="{7D775379-24C4-4A15-B236-CF7F8CA1F79A}">
      <dgm:prSet/>
      <dgm:spPr/>
      <dgm:t>
        <a:bodyPr/>
        <a:lstStyle/>
        <a:p>
          <a:endParaRPr lang="en-US" sz="1400" b="1"/>
        </a:p>
      </dgm:t>
    </dgm:pt>
    <dgm:pt modelId="{8CBDC030-8934-459C-A8D7-7A65D876AA85}" type="sibTrans" cxnId="{7D775379-24C4-4A15-B236-CF7F8CA1F79A}">
      <dgm:prSet custT="1"/>
      <dgm:spPr/>
      <dgm:t>
        <a:bodyPr/>
        <a:lstStyle/>
        <a:p>
          <a:endParaRPr lang="en-US" sz="1400" b="1"/>
        </a:p>
      </dgm:t>
    </dgm:pt>
    <dgm:pt modelId="{CDD2E656-5091-4C1B-B909-CA8595227344}">
      <dgm:prSet phldrT="[Text]" custT="1"/>
      <dgm:spPr/>
      <dgm:t>
        <a:bodyPr/>
        <a:lstStyle/>
        <a:p>
          <a:r>
            <a:rPr lang="en-US" sz="1400" b="1" dirty="0" err="1"/>
            <a:t>SceneFileWriter.finish</a:t>
          </a:r>
          <a:r>
            <a:rPr lang="en-US" sz="1400" b="1" dirty="0"/>
            <a:t>()</a:t>
          </a:r>
        </a:p>
      </dgm:t>
    </dgm:pt>
    <dgm:pt modelId="{2347DB90-D033-4B76-93CA-EBFCC279C7F8}" type="par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BFBB7DCE-7E57-4A5A-871E-F1F9A135DD48}" type="sib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A92847C0-5FC4-47F8-B1AD-B82B3DE51C82}" type="pres">
      <dgm:prSet presAssocID="{A4A4E313-56E0-4CE7-BB95-F6A44BDD079A}" presName="diagram" presStyleCnt="0">
        <dgm:presLayoutVars>
          <dgm:dir/>
          <dgm:resizeHandles val="exact"/>
        </dgm:presLayoutVars>
      </dgm:prSet>
      <dgm:spPr/>
    </dgm:pt>
    <dgm:pt modelId="{CADB12C2-84E2-4145-94E3-BB41A6EC8FB3}" type="pres">
      <dgm:prSet presAssocID="{6FB9750A-C50E-47D1-9344-6364E98753F0}" presName="node" presStyleLbl="node1" presStyleIdx="0" presStyleCnt="12">
        <dgm:presLayoutVars>
          <dgm:bulletEnabled val="1"/>
        </dgm:presLayoutVars>
      </dgm:prSet>
      <dgm:spPr/>
    </dgm:pt>
    <dgm:pt modelId="{A78C9296-8BA1-4BBF-8D0B-C476E61C412E}" type="pres">
      <dgm:prSet presAssocID="{485A34CA-7809-4AA0-A30F-6D5E0355B51D}" presName="sibTrans" presStyleLbl="sibTrans2D1" presStyleIdx="0" presStyleCnt="11"/>
      <dgm:spPr/>
    </dgm:pt>
    <dgm:pt modelId="{65530FCB-B4EB-49DB-8E55-7A9D877C8AAA}" type="pres">
      <dgm:prSet presAssocID="{485A34CA-7809-4AA0-A30F-6D5E0355B51D}" presName="connectorText" presStyleLbl="sibTrans2D1" presStyleIdx="0" presStyleCnt="11"/>
      <dgm:spPr/>
    </dgm:pt>
    <dgm:pt modelId="{749AEFE8-D0D5-46A0-89E2-1000760D21DE}" type="pres">
      <dgm:prSet presAssocID="{ECD7B53D-B228-41ED-9E70-6F3EA2224CFA}" presName="node" presStyleLbl="node1" presStyleIdx="1" presStyleCnt="12">
        <dgm:presLayoutVars>
          <dgm:bulletEnabled val="1"/>
        </dgm:presLayoutVars>
      </dgm:prSet>
      <dgm:spPr/>
    </dgm:pt>
    <dgm:pt modelId="{E66801B5-E68C-440D-829C-6097F78BE634}" type="pres">
      <dgm:prSet presAssocID="{2828AB71-9CE0-40B5-A268-6584372F9ECF}" presName="sibTrans" presStyleLbl="sibTrans2D1" presStyleIdx="1" presStyleCnt="11"/>
      <dgm:spPr/>
    </dgm:pt>
    <dgm:pt modelId="{B62BBECC-5479-489F-873E-8AACA0820B19}" type="pres">
      <dgm:prSet presAssocID="{2828AB71-9CE0-40B5-A268-6584372F9ECF}" presName="connectorText" presStyleLbl="sibTrans2D1" presStyleIdx="1" presStyleCnt="11"/>
      <dgm:spPr/>
    </dgm:pt>
    <dgm:pt modelId="{FD3A6AE2-C083-42C3-A540-2E692671D76A}" type="pres">
      <dgm:prSet presAssocID="{8EA70E31-731D-46CF-B6C5-A2BA3922878E}" presName="node" presStyleLbl="node1" presStyleIdx="2" presStyleCnt="12">
        <dgm:presLayoutVars>
          <dgm:bulletEnabled val="1"/>
        </dgm:presLayoutVars>
      </dgm:prSet>
      <dgm:spPr/>
    </dgm:pt>
    <dgm:pt modelId="{76E7BEA9-C329-4DAB-B7CC-7A1B627C5741}" type="pres">
      <dgm:prSet presAssocID="{414E2DC5-A37C-47E9-B6E9-CB112E1C8C08}" presName="sibTrans" presStyleLbl="sibTrans2D1" presStyleIdx="2" presStyleCnt="11"/>
      <dgm:spPr/>
    </dgm:pt>
    <dgm:pt modelId="{7B2A9FC8-BFE4-4E7C-9C15-9669324AC5DB}" type="pres">
      <dgm:prSet presAssocID="{414E2DC5-A37C-47E9-B6E9-CB112E1C8C08}" presName="connectorText" presStyleLbl="sibTrans2D1" presStyleIdx="2" presStyleCnt="11"/>
      <dgm:spPr/>
    </dgm:pt>
    <dgm:pt modelId="{D0844459-EE0D-4DDF-8294-6F79023F4955}" type="pres">
      <dgm:prSet presAssocID="{9F6AF1D5-AFE0-4E74-B4EC-8ED98F3D38E4}" presName="node" presStyleLbl="node1" presStyleIdx="3" presStyleCnt="12">
        <dgm:presLayoutVars>
          <dgm:bulletEnabled val="1"/>
        </dgm:presLayoutVars>
      </dgm:prSet>
      <dgm:spPr/>
    </dgm:pt>
    <dgm:pt modelId="{DBA63D71-5CEA-4ED9-944C-CC8FDED40DE4}" type="pres">
      <dgm:prSet presAssocID="{BA395964-83F0-4067-9C87-763C3B3205EC}" presName="sibTrans" presStyleLbl="sibTrans2D1" presStyleIdx="3" presStyleCnt="11"/>
      <dgm:spPr/>
    </dgm:pt>
    <dgm:pt modelId="{64BD34FF-4F43-4AD2-A77C-855BFAE7AA9F}" type="pres">
      <dgm:prSet presAssocID="{BA395964-83F0-4067-9C87-763C3B3205EC}" presName="connectorText" presStyleLbl="sibTrans2D1" presStyleIdx="3" presStyleCnt="11"/>
      <dgm:spPr/>
    </dgm:pt>
    <dgm:pt modelId="{5C769F2A-B291-423C-9A34-97DFC9B3C8F0}" type="pres">
      <dgm:prSet presAssocID="{2E792696-6254-4B95-A43D-C7815DE8EE5C}" presName="node" presStyleLbl="node1" presStyleIdx="4" presStyleCnt="12">
        <dgm:presLayoutVars>
          <dgm:bulletEnabled val="1"/>
        </dgm:presLayoutVars>
      </dgm:prSet>
      <dgm:spPr/>
    </dgm:pt>
    <dgm:pt modelId="{D7ED9C39-6F64-4F21-B1A1-3996A26504F4}" type="pres">
      <dgm:prSet presAssocID="{4A20C512-6D58-4689-97A6-7480E1B306CC}" presName="sibTrans" presStyleLbl="sibTrans2D1" presStyleIdx="4" presStyleCnt="11"/>
      <dgm:spPr/>
    </dgm:pt>
    <dgm:pt modelId="{DABCF32F-CF66-4561-8BC8-3288FCBA3C80}" type="pres">
      <dgm:prSet presAssocID="{4A20C512-6D58-4689-97A6-7480E1B306CC}" presName="connectorText" presStyleLbl="sibTrans2D1" presStyleIdx="4" presStyleCnt="11"/>
      <dgm:spPr/>
    </dgm:pt>
    <dgm:pt modelId="{98823291-AC50-48B4-B313-202D5DB11B68}" type="pres">
      <dgm:prSet presAssocID="{CC86AC0D-7066-43D9-BF01-C76C64DC7DA1}" presName="node" presStyleLbl="node1" presStyleIdx="5" presStyleCnt="12">
        <dgm:presLayoutVars>
          <dgm:bulletEnabled val="1"/>
        </dgm:presLayoutVars>
      </dgm:prSet>
      <dgm:spPr/>
    </dgm:pt>
    <dgm:pt modelId="{5D46335B-62F8-488B-A437-0B6A70CC83F4}" type="pres">
      <dgm:prSet presAssocID="{DDB67728-AE29-4BA8-9C92-CB1A00E7B144}" presName="sibTrans" presStyleLbl="sibTrans2D1" presStyleIdx="5" presStyleCnt="11"/>
      <dgm:spPr/>
    </dgm:pt>
    <dgm:pt modelId="{404EE6B0-67C0-4070-906C-C7A7BCDFBAF0}" type="pres">
      <dgm:prSet presAssocID="{DDB67728-AE29-4BA8-9C92-CB1A00E7B144}" presName="connectorText" presStyleLbl="sibTrans2D1" presStyleIdx="5" presStyleCnt="11"/>
      <dgm:spPr/>
    </dgm:pt>
    <dgm:pt modelId="{784F85D7-136D-43C1-866A-6154DA3D5071}" type="pres">
      <dgm:prSet presAssocID="{684D8F63-BB69-4945-8067-3BBB751B6D9F}" presName="node" presStyleLbl="node1" presStyleIdx="6" presStyleCnt="12">
        <dgm:presLayoutVars>
          <dgm:bulletEnabled val="1"/>
        </dgm:presLayoutVars>
      </dgm:prSet>
      <dgm:spPr/>
    </dgm:pt>
    <dgm:pt modelId="{856EA09D-B667-4CB3-9EB0-33D192D82F22}" type="pres">
      <dgm:prSet presAssocID="{67664804-F928-4D99-B9AE-F63EC901426E}" presName="sibTrans" presStyleLbl="sibTrans2D1" presStyleIdx="6" presStyleCnt="11"/>
      <dgm:spPr/>
    </dgm:pt>
    <dgm:pt modelId="{5426E240-F70F-4621-95C4-CA4816BCE5EE}" type="pres">
      <dgm:prSet presAssocID="{67664804-F928-4D99-B9AE-F63EC901426E}" presName="connectorText" presStyleLbl="sibTrans2D1" presStyleIdx="6" presStyleCnt="11"/>
      <dgm:spPr/>
    </dgm:pt>
    <dgm:pt modelId="{1AC403C3-C03A-4E32-B382-91FB4DCC8AFA}" type="pres">
      <dgm:prSet presAssocID="{AC8273E1-41F1-49DD-9291-DAE1D088FDB2}" presName="node" presStyleLbl="node1" presStyleIdx="7" presStyleCnt="12">
        <dgm:presLayoutVars>
          <dgm:bulletEnabled val="1"/>
        </dgm:presLayoutVars>
      </dgm:prSet>
      <dgm:spPr/>
    </dgm:pt>
    <dgm:pt modelId="{C3302CC8-1BC7-46A8-A4D2-B6D0C05144BD}" type="pres">
      <dgm:prSet presAssocID="{A7AD8864-277F-43C5-9849-4CC3AA45B284}" presName="sibTrans" presStyleLbl="sibTrans2D1" presStyleIdx="7" presStyleCnt="11"/>
      <dgm:spPr/>
    </dgm:pt>
    <dgm:pt modelId="{6D2D6C5A-48E3-4A8C-B6FB-E2CD27B6BA6F}" type="pres">
      <dgm:prSet presAssocID="{A7AD8864-277F-43C5-9849-4CC3AA45B284}" presName="connectorText" presStyleLbl="sibTrans2D1" presStyleIdx="7" presStyleCnt="11"/>
      <dgm:spPr/>
    </dgm:pt>
    <dgm:pt modelId="{7C78C271-3AF2-4500-A242-7B04F8176425}" type="pres">
      <dgm:prSet presAssocID="{A2BA110B-E410-4BED-8315-F37EEC7A593F}" presName="node" presStyleLbl="node1" presStyleIdx="8" presStyleCnt="12">
        <dgm:presLayoutVars>
          <dgm:bulletEnabled val="1"/>
        </dgm:presLayoutVars>
      </dgm:prSet>
      <dgm:spPr/>
    </dgm:pt>
    <dgm:pt modelId="{59BFA6DB-229C-42EB-8325-118B7069D031}" type="pres">
      <dgm:prSet presAssocID="{1047DDB7-447E-4E91-8E42-EE27BDD614B7}" presName="sibTrans" presStyleLbl="sibTrans2D1" presStyleIdx="8" presStyleCnt="11"/>
      <dgm:spPr/>
    </dgm:pt>
    <dgm:pt modelId="{17C874AB-3A5A-4160-A4BE-73949A6EE681}" type="pres">
      <dgm:prSet presAssocID="{1047DDB7-447E-4E91-8E42-EE27BDD614B7}" presName="connectorText" presStyleLbl="sibTrans2D1" presStyleIdx="8" presStyleCnt="11"/>
      <dgm:spPr/>
    </dgm:pt>
    <dgm:pt modelId="{CB525FBC-0AB9-41BE-86F0-369982FC0413}" type="pres">
      <dgm:prSet presAssocID="{9BEFB236-83CA-4168-B560-AAFF82E5421C}" presName="node" presStyleLbl="node1" presStyleIdx="9" presStyleCnt="12">
        <dgm:presLayoutVars>
          <dgm:bulletEnabled val="1"/>
        </dgm:presLayoutVars>
      </dgm:prSet>
      <dgm:spPr/>
    </dgm:pt>
    <dgm:pt modelId="{FFF5E250-1D90-4DCC-8B2E-9D5C628BA833}" type="pres">
      <dgm:prSet presAssocID="{DF7ED60E-237C-47F6-8E77-4C76BD5AB9A5}" presName="sibTrans" presStyleLbl="sibTrans2D1" presStyleIdx="9" presStyleCnt="11"/>
      <dgm:spPr/>
    </dgm:pt>
    <dgm:pt modelId="{520FA5E0-F208-47A2-9B26-DFCD240653C4}" type="pres">
      <dgm:prSet presAssocID="{DF7ED60E-237C-47F6-8E77-4C76BD5AB9A5}" presName="connectorText" presStyleLbl="sibTrans2D1" presStyleIdx="9" presStyleCnt="11"/>
      <dgm:spPr/>
    </dgm:pt>
    <dgm:pt modelId="{84CD2E0B-4C98-487A-9F17-AB0F89BE97FC}" type="pres">
      <dgm:prSet presAssocID="{C9DF09E9-AE07-426F-81E1-46750D23FC68}" presName="node" presStyleLbl="node1" presStyleIdx="10" presStyleCnt="12">
        <dgm:presLayoutVars>
          <dgm:bulletEnabled val="1"/>
        </dgm:presLayoutVars>
      </dgm:prSet>
      <dgm:spPr/>
    </dgm:pt>
    <dgm:pt modelId="{ED306AF5-6321-4E66-904D-0BD6F1B86E9B}" type="pres">
      <dgm:prSet presAssocID="{8CBDC030-8934-459C-A8D7-7A65D876AA85}" presName="sibTrans" presStyleLbl="sibTrans2D1" presStyleIdx="10" presStyleCnt="11"/>
      <dgm:spPr/>
    </dgm:pt>
    <dgm:pt modelId="{6A2B60F6-21D4-495E-9CA3-11ECCE19CDDB}" type="pres">
      <dgm:prSet presAssocID="{8CBDC030-8934-459C-A8D7-7A65D876AA85}" presName="connectorText" presStyleLbl="sibTrans2D1" presStyleIdx="10" presStyleCnt="11"/>
      <dgm:spPr/>
    </dgm:pt>
    <dgm:pt modelId="{95B27BCD-AAC9-41CC-8410-A628D3D9E465}" type="pres">
      <dgm:prSet presAssocID="{CDD2E656-5091-4C1B-B909-CA859522734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C65AA01-A630-4857-A163-D4663D5B37DC}" type="presOf" srcId="{2828AB71-9CE0-40B5-A268-6584372F9ECF}" destId="{B62BBECC-5479-489F-873E-8AACA0820B19}" srcOrd="1" destOrd="0" presId="urn:microsoft.com/office/officeart/2005/8/layout/process5"/>
    <dgm:cxn modelId="{2FF40906-1AE5-4317-AA98-38D85570D434}" type="presOf" srcId="{8EA70E31-731D-46CF-B6C5-A2BA3922878E}" destId="{FD3A6AE2-C083-42C3-A540-2E692671D76A}" srcOrd="0" destOrd="0" presId="urn:microsoft.com/office/officeart/2005/8/layout/process5"/>
    <dgm:cxn modelId="{E753D10C-0F78-47CC-87D1-19E387B6EC0D}" type="presOf" srcId="{485A34CA-7809-4AA0-A30F-6D5E0355B51D}" destId="{65530FCB-B4EB-49DB-8E55-7A9D877C8AAA}" srcOrd="1" destOrd="0" presId="urn:microsoft.com/office/officeart/2005/8/layout/process5"/>
    <dgm:cxn modelId="{586F420E-C85C-47AD-A60B-89129A8B6F57}" type="presOf" srcId="{DF7ED60E-237C-47F6-8E77-4C76BD5AB9A5}" destId="{FFF5E250-1D90-4DCC-8B2E-9D5C628BA833}" srcOrd="0" destOrd="0" presId="urn:microsoft.com/office/officeart/2005/8/layout/process5"/>
    <dgm:cxn modelId="{9D776B0E-3805-4F67-BCA6-3708257DC1AF}" type="presOf" srcId="{8CBDC030-8934-459C-A8D7-7A65D876AA85}" destId="{6A2B60F6-21D4-495E-9CA3-11ECCE19CDDB}" srcOrd="1" destOrd="0" presId="urn:microsoft.com/office/officeart/2005/8/layout/process5"/>
    <dgm:cxn modelId="{7B6D350F-A4F6-48C1-A4AD-A20809DF6662}" type="presOf" srcId="{A4A4E313-56E0-4CE7-BB95-F6A44BDD079A}" destId="{A92847C0-5FC4-47F8-B1AD-B82B3DE51C82}" srcOrd="0" destOrd="0" presId="urn:microsoft.com/office/officeart/2005/8/layout/process5"/>
    <dgm:cxn modelId="{8ED0FB11-7992-4D60-B0B4-8D2960B8C153}" srcId="{A4A4E313-56E0-4CE7-BB95-F6A44BDD079A}" destId="{684D8F63-BB69-4945-8067-3BBB751B6D9F}" srcOrd="6" destOrd="0" parTransId="{FF7DDA8A-E0F9-41CB-9FB5-2BC502257625}" sibTransId="{67664804-F928-4D99-B9AE-F63EC901426E}"/>
    <dgm:cxn modelId="{42345A16-0EA5-435E-A20D-0DBD1F3FF4A4}" type="presOf" srcId="{1047DDB7-447E-4E91-8E42-EE27BDD614B7}" destId="{17C874AB-3A5A-4160-A4BE-73949A6EE681}" srcOrd="1" destOrd="0" presId="urn:microsoft.com/office/officeart/2005/8/layout/process5"/>
    <dgm:cxn modelId="{CA8B2024-D078-4282-B801-E86E7FC2D766}" type="presOf" srcId="{4A20C512-6D58-4689-97A6-7480E1B306CC}" destId="{DABCF32F-CF66-4561-8BC8-3288FCBA3C80}" srcOrd="1" destOrd="0" presId="urn:microsoft.com/office/officeart/2005/8/layout/process5"/>
    <dgm:cxn modelId="{E19A7625-0EE6-4563-891F-73662AD633A8}" type="presOf" srcId="{414E2DC5-A37C-47E9-B6E9-CB112E1C8C08}" destId="{76E7BEA9-C329-4DAB-B7CC-7A1B627C5741}" srcOrd="0" destOrd="0" presId="urn:microsoft.com/office/officeart/2005/8/layout/process5"/>
    <dgm:cxn modelId="{19D43E38-EC53-400A-A74D-36A14A355C00}" type="presOf" srcId="{C9DF09E9-AE07-426F-81E1-46750D23FC68}" destId="{84CD2E0B-4C98-487A-9F17-AB0F89BE97FC}" srcOrd="0" destOrd="0" presId="urn:microsoft.com/office/officeart/2005/8/layout/process5"/>
    <dgm:cxn modelId="{DE3E5B38-DF5D-450E-9010-F077F6EE462D}" type="presOf" srcId="{684D8F63-BB69-4945-8067-3BBB751B6D9F}" destId="{784F85D7-136D-43C1-866A-6154DA3D5071}" srcOrd="0" destOrd="0" presId="urn:microsoft.com/office/officeart/2005/8/layout/process5"/>
    <dgm:cxn modelId="{8F45663B-8A9B-4DD8-92B1-C2905E92D1E1}" srcId="{A4A4E313-56E0-4CE7-BB95-F6A44BDD079A}" destId="{CDD2E656-5091-4C1B-B909-CA8595227344}" srcOrd="11" destOrd="0" parTransId="{2347DB90-D033-4B76-93CA-EBFCC279C7F8}" sibTransId="{BFBB7DCE-7E57-4A5A-871E-F1F9A135DD48}"/>
    <dgm:cxn modelId="{4961F83C-D1BD-49CF-AB00-0E484395AC37}" type="presOf" srcId="{67664804-F928-4D99-B9AE-F63EC901426E}" destId="{856EA09D-B667-4CB3-9EB0-33D192D82F22}" srcOrd="0" destOrd="0" presId="urn:microsoft.com/office/officeart/2005/8/layout/process5"/>
    <dgm:cxn modelId="{A3182060-79AE-4C42-BCB4-B51B133BC965}" type="presOf" srcId="{AC8273E1-41F1-49DD-9291-DAE1D088FDB2}" destId="{1AC403C3-C03A-4E32-B382-91FB4DCC8AFA}" srcOrd="0" destOrd="0" presId="urn:microsoft.com/office/officeart/2005/8/layout/process5"/>
    <dgm:cxn modelId="{55A19162-0CC1-475F-B3FA-957F7A61D1A2}" type="presOf" srcId="{A7AD8864-277F-43C5-9849-4CC3AA45B284}" destId="{6D2D6C5A-48E3-4A8C-B6FB-E2CD27B6BA6F}" srcOrd="1" destOrd="0" presId="urn:microsoft.com/office/officeart/2005/8/layout/process5"/>
    <dgm:cxn modelId="{FD06F462-2A41-412D-8D6C-3000E9D4EBEC}" type="presOf" srcId="{A2BA110B-E410-4BED-8315-F37EEC7A593F}" destId="{7C78C271-3AF2-4500-A242-7B04F8176425}" srcOrd="0" destOrd="0" presId="urn:microsoft.com/office/officeart/2005/8/layout/process5"/>
    <dgm:cxn modelId="{F6611A64-B80B-4F80-8107-EFEDED810704}" type="presOf" srcId="{9BEFB236-83CA-4168-B560-AAFF82E5421C}" destId="{CB525FBC-0AB9-41BE-86F0-369982FC0413}" srcOrd="0" destOrd="0" presId="urn:microsoft.com/office/officeart/2005/8/layout/process5"/>
    <dgm:cxn modelId="{DA13E545-E568-406E-935B-A0459A06C30D}" srcId="{A4A4E313-56E0-4CE7-BB95-F6A44BDD079A}" destId="{ECD7B53D-B228-41ED-9E70-6F3EA2224CFA}" srcOrd="1" destOrd="0" parTransId="{1E2EAE44-2059-4215-8B2C-9463F7D74FD0}" sibTransId="{2828AB71-9CE0-40B5-A268-6584372F9ECF}"/>
    <dgm:cxn modelId="{F20FF957-B35A-4AFD-99C3-E71DCA9FDBDA}" srcId="{A4A4E313-56E0-4CE7-BB95-F6A44BDD079A}" destId="{A2BA110B-E410-4BED-8315-F37EEC7A593F}" srcOrd="8" destOrd="0" parTransId="{873D1767-66B7-4EBB-8DCC-D2533CE03187}" sibTransId="{1047DDB7-447E-4E91-8E42-EE27BDD614B7}"/>
    <dgm:cxn modelId="{7F0BA078-9D4A-42DF-BE82-FD93AA6742A3}" type="presOf" srcId="{67664804-F928-4D99-B9AE-F63EC901426E}" destId="{5426E240-F70F-4621-95C4-CA4816BCE5EE}" srcOrd="1" destOrd="0" presId="urn:microsoft.com/office/officeart/2005/8/layout/process5"/>
    <dgm:cxn modelId="{7D775379-24C4-4A15-B236-CF7F8CA1F79A}" srcId="{A4A4E313-56E0-4CE7-BB95-F6A44BDD079A}" destId="{C9DF09E9-AE07-426F-81E1-46750D23FC68}" srcOrd="10" destOrd="0" parTransId="{D8F56E35-22CA-4918-BF25-956E628662F8}" sibTransId="{8CBDC030-8934-459C-A8D7-7A65D876AA85}"/>
    <dgm:cxn modelId="{1EFF555A-37E4-4AB4-A7CE-6151585CEFB2}" type="presOf" srcId="{8CBDC030-8934-459C-A8D7-7A65D876AA85}" destId="{ED306AF5-6321-4E66-904D-0BD6F1B86E9B}" srcOrd="0" destOrd="0" presId="urn:microsoft.com/office/officeart/2005/8/layout/process5"/>
    <dgm:cxn modelId="{C4033F7D-F2EC-4D19-A968-B9D83E9FE825}" srcId="{A4A4E313-56E0-4CE7-BB95-F6A44BDD079A}" destId="{AC8273E1-41F1-49DD-9291-DAE1D088FDB2}" srcOrd="7" destOrd="0" parTransId="{9B8850AB-BE93-4756-928A-B91B0315B9CA}" sibTransId="{A7AD8864-277F-43C5-9849-4CC3AA45B284}"/>
    <dgm:cxn modelId="{CAD3A38D-402F-4C8D-B15E-E816474EE3BB}" srcId="{A4A4E313-56E0-4CE7-BB95-F6A44BDD079A}" destId="{9F6AF1D5-AFE0-4E74-B4EC-8ED98F3D38E4}" srcOrd="3" destOrd="0" parTransId="{FB9C0C02-3213-4FF2-8AD9-9F989EB38515}" sibTransId="{BA395964-83F0-4067-9C87-763C3B3205EC}"/>
    <dgm:cxn modelId="{7021BE8E-742D-45C5-81C3-2AA143C6A4AB}" srcId="{A4A4E313-56E0-4CE7-BB95-F6A44BDD079A}" destId="{6FB9750A-C50E-47D1-9344-6364E98753F0}" srcOrd="0" destOrd="0" parTransId="{02961A28-E71F-4CAE-9378-AEB1C3B0280B}" sibTransId="{485A34CA-7809-4AA0-A30F-6D5E0355B51D}"/>
    <dgm:cxn modelId="{64210396-9BC2-43E7-841B-D18ED3AE661D}" type="presOf" srcId="{2828AB71-9CE0-40B5-A268-6584372F9ECF}" destId="{E66801B5-E68C-440D-829C-6097F78BE634}" srcOrd="0" destOrd="0" presId="urn:microsoft.com/office/officeart/2005/8/layout/process5"/>
    <dgm:cxn modelId="{8119279B-7B80-413A-9D17-06B74249719D}" srcId="{A4A4E313-56E0-4CE7-BB95-F6A44BDD079A}" destId="{CC86AC0D-7066-43D9-BF01-C76C64DC7DA1}" srcOrd="5" destOrd="0" parTransId="{749BF129-2290-490F-945E-B6D242085E8B}" sibTransId="{DDB67728-AE29-4BA8-9C92-CB1A00E7B144}"/>
    <dgm:cxn modelId="{80B0469B-2C77-4EC5-9205-975D1BF843E0}" type="presOf" srcId="{A7AD8864-277F-43C5-9849-4CC3AA45B284}" destId="{C3302CC8-1BC7-46A8-A4D2-B6D0C05144BD}" srcOrd="0" destOrd="0" presId="urn:microsoft.com/office/officeart/2005/8/layout/process5"/>
    <dgm:cxn modelId="{B29B3A9C-A32F-471F-82E9-6265AA0D36DA}" srcId="{A4A4E313-56E0-4CE7-BB95-F6A44BDD079A}" destId="{8EA70E31-731D-46CF-B6C5-A2BA3922878E}" srcOrd="2" destOrd="0" parTransId="{0FC535CC-A86B-41E8-8DB2-7E7D4B93CB0E}" sibTransId="{414E2DC5-A37C-47E9-B6E9-CB112E1C8C08}"/>
    <dgm:cxn modelId="{7F66E09C-8976-40C1-9539-0DD50A77B569}" srcId="{A4A4E313-56E0-4CE7-BB95-F6A44BDD079A}" destId="{9BEFB236-83CA-4168-B560-AAFF82E5421C}" srcOrd="9" destOrd="0" parTransId="{7918A7AB-C48F-4D49-8AB4-981364F2D87D}" sibTransId="{DF7ED60E-237C-47F6-8E77-4C76BD5AB9A5}"/>
    <dgm:cxn modelId="{3831B1A8-9C8D-41A3-B695-D6C5331BD749}" type="presOf" srcId="{CDD2E656-5091-4C1B-B909-CA8595227344}" destId="{95B27BCD-AAC9-41CC-8410-A628D3D9E465}" srcOrd="0" destOrd="0" presId="urn:microsoft.com/office/officeart/2005/8/layout/process5"/>
    <dgm:cxn modelId="{3B9985A9-AE57-4922-8E0C-1699CCF80F4A}" type="presOf" srcId="{485A34CA-7809-4AA0-A30F-6D5E0355B51D}" destId="{A78C9296-8BA1-4BBF-8D0B-C476E61C412E}" srcOrd="0" destOrd="0" presId="urn:microsoft.com/office/officeart/2005/8/layout/process5"/>
    <dgm:cxn modelId="{E6AEF5B7-03AC-4112-ADAD-45F5C8B026F6}" type="presOf" srcId="{DDB67728-AE29-4BA8-9C92-CB1A00E7B144}" destId="{404EE6B0-67C0-4070-906C-C7A7BCDFBAF0}" srcOrd="1" destOrd="0" presId="urn:microsoft.com/office/officeart/2005/8/layout/process5"/>
    <dgm:cxn modelId="{A27565BA-3FC9-45FA-A63C-AD67E57C659B}" type="presOf" srcId="{414E2DC5-A37C-47E9-B6E9-CB112E1C8C08}" destId="{7B2A9FC8-BFE4-4E7C-9C15-9669324AC5DB}" srcOrd="1" destOrd="0" presId="urn:microsoft.com/office/officeart/2005/8/layout/process5"/>
    <dgm:cxn modelId="{D6580FBD-823B-4F84-8EC1-134C36027C56}" type="presOf" srcId="{DF7ED60E-237C-47F6-8E77-4C76BD5AB9A5}" destId="{520FA5E0-F208-47A2-9B26-DFCD240653C4}" srcOrd="1" destOrd="0" presId="urn:microsoft.com/office/officeart/2005/8/layout/process5"/>
    <dgm:cxn modelId="{4AE40CC5-5157-4B5E-95AD-27D1BD82C331}" type="presOf" srcId="{ECD7B53D-B228-41ED-9E70-6F3EA2224CFA}" destId="{749AEFE8-D0D5-46A0-89E2-1000760D21DE}" srcOrd="0" destOrd="0" presId="urn:microsoft.com/office/officeart/2005/8/layout/process5"/>
    <dgm:cxn modelId="{E375E2CB-B17B-49FA-BC05-5AD8C20423D0}" type="presOf" srcId="{BA395964-83F0-4067-9C87-763C3B3205EC}" destId="{64BD34FF-4F43-4AD2-A77C-855BFAE7AA9F}" srcOrd="1" destOrd="0" presId="urn:microsoft.com/office/officeart/2005/8/layout/process5"/>
    <dgm:cxn modelId="{B32D37D0-42D2-4131-964F-67F27D00C4BB}" type="presOf" srcId="{6FB9750A-C50E-47D1-9344-6364E98753F0}" destId="{CADB12C2-84E2-4145-94E3-BB41A6EC8FB3}" srcOrd="0" destOrd="0" presId="urn:microsoft.com/office/officeart/2005/8/layout/process5"/>
    <dgm:cxn modelId="{F24BC0D0-8350-4493-A40E-825526A5BBA1}" type="presOf" srcId="{DDB67728-AE29-4BA8-9C92-CB1A00E7B144}" destId="{5D46335B-62F8-488B-A437-0B6A70CC83F4}" srcOrd="0" destOrd="0" presId="urn:microsoft.com/office/officeart/2005/8/layout/process5"/>
    <dgm:cxn modelId="{11D150DA-5411-4789-8629-4C169789C258}" type="presOf" srcId="{1047DDB7-447E-4E91-8E42-EE27BDD614B7}" destId="{59BFA6DB-229C-42EB-8325-118B7069D031}" srcOrd="0" destOrd="0" presId="urn:microsoft.com/office/officeart/2005/8/layout/process5"/>
    <dgm:cxn modelId="{D8A766E5-DCDF-4EAF-B363-8CBBFC6CFB4A}" type="presOf" srcId="{9F6AF1D5-AFE0-4E74-B4EC-8ED98F3D38E4}" destId="{D0844459-EE0D-4DDF-8294-6F79023F4955}" srcOrd="0" destOrd="0" presId="urn:microsoft.com/office/officeart/2005/8/layout/process5"/>
    <dgm:cxn modelId="{E3D0A4E8-5735-4EE8-8333-A5CE22A1004D}" type="presOf" srcId="{2E792696-6254-4B95-A43D-C7815DE8EE5C}" destId="{5C769F2A-B291-423C-9A34-97DFC9B3C8F0}" srcOrd="0" destOrd="0" presId="urn:microsoft.com/office/officeart/2005/8/layout/process5"/>
    <dgm:cxn modelId="{4B6BF7EA-3CA5-4E92-B87B-01E6F8CB2AAA}" type="presOf" srcId="{BA395964-83F0-4067-9C87-763C3B3205EC}" destId="{DBA63D71-5CEA-4ED9-944C-CC8FDED40DE4}" srcOrd="0" destOrd="0" presId="urn:microsoft.com/office/officeart/2005/8/layout/process5"/>
    <dgm:cxn modelId="{913BD1ED-54CD-46C3-B1BC-B3FA1D0EF32C}" type="presOf" srcId="{4A20C512-6D58-4689-97A6-7480E1B306CC}" destId="{D7ED9C39-6F64-4F21-B1A1-3996A26504F4}" srcOrd="0" destOrd="0" presId="urn:microsoft.com/office/officeart/2005/8/layout/process5"/>
    <dgm:cxn modelId="{6A3D66F0-A1D4-41BC-AFBE-F06B04D05F5A}" srcId="{A4A4E313-56E0-4CE7-BB95-F6A44BDD079A}" destId="{2E792696-6254-4B95-A43D-C7815DE8EE5C}" srcOrd="4" destOrd="0" parTransId="{016A06DC-FA2B-4042-9D3F-3E25FD2BEB83}" sibTransId="{4A20C512-6D58-4689-97A6-7480E1B306CC}"/>
    <dgm:cxn modelId="{DCCDD8F5-48E1-4CE0-9E81-EA2A39FE1AD6}" type="presOf" srcId="{CC86AC0D-7066-43D9-BF01-C76C64DC7DA1}" destId="{98823291-AC50-48B4-B313-202D5DB11B68}" srcOrd="0" destOrd="0" presId="urn:microsoft.com/office/officeart/2005/8/layout/process5"/>
    <dgm:cxn modelId="{2F366693-C509-4F5A-ABFE-1E3873EBACDB}" type="presParOf" srcId="{A92847C0-5FC4-47F8-B1AD-B82B3DE51C82}" destId="{CADB12C2-84E2-4145-94E3-BB41A6EC8FB3}" srcOrd="0" destOrd="0" presId="urn:microsoft.com/office/officeart/2005/8/layout/process5"/>
    <dgm:cxn modelId="{80595BC3-76B6-4A0C-A4A3-FCED4A8471DC}" type="presParOf" srcId="{A92847C0-5FC4-47F8-B1AD-B82B3DE51C82}" destId="{A78C9296-8BA1-4BBF-8D0B-C476E61C412E}" srcOrd="1" destOrd="0" presId="urn:microsoft.com/office/officeart/2005/8/layout/process5"/>
    <dgm:cxn modelId="{B4F7E97D-2B14-49B6-81BD-B3921DE38A3D}" type="presParOf" srcId="{A78C9296-8BA1-4BBF-8D0B-C476E61C412E}" destId="{65530FCB-B4EB-49DB-8E55-7A9D877C8AAA}" srcOrd="0" destOrd="0" presId="urn:microsoft.com/office/officeart/2005/8/layout/process5"/>
    <dgm:cxn modelId="{C85CECE2-57EB-49E4-8EB0-CFD98E286601}" type="presParOf" srcId="{A92847C0-5FC4-47F8-B1AD-B82B3DE51C82}" destId="{749AEFE8-D0D5-46A0-89E2-1000760D21DE}" srcOrd="2" destOrd="0" presId="urn:microsoft.com/office/officeart/2005/8/layout/process5"/>
    <dgm:cxn modelId="{A47A1039-FCB1-4100-A168-DE7BB5AE5AAB}" type="presParOf" srcId="{A92847C0-5FC4-47F8-B1AD-B82B3DE51C82}" destId="{E66801B5-E68C-440D-829C-6097F78BE634}" srcOrd="3" destOrd="0" presId="urn:microsoft.com/office/officeart/2005/8/layout/process5"/>
    <dgm:cxn modelId="{27E32F38-D005-414C-8B9E-70F785202363}" type="presParOf" srcId="{E66801B5-E68C-440D-829C-6097F78BE634}" destId="{B62BBECC-5479-489F-873E-8AACA0820B19}" srcOrd="0" destOrd="0" presId="urn:microsoft.com/office/officeart/2005/8/layout/process5"/>
    <dgm:cxn modelId="{1FC3F42F-26CE-4B67-9DE8-CDC36385F170}" type="presParOf" srcId="{A92847C0-5FC4-47F8-B1AD-B82B3DE51C82}" destId="{FD3A6AE2-C083-42C3-A540-2E692671D76A}" srcOrd="4" destOrd="0" presId="urn:microsoft.com/office/officeart/2005/8/layout/process5"/>
    <dgm:cxn modelId="{B424AB24-D399-425D-BDB6-D415166B2863}" type="presParOf" srcId="{A92847C0-5FC4-47F8-B1AD-B82B3DE51C82}" destId="{76E7BEA9-C329-4DAB-B7CC-7A1B627C5741}" srcOrd="5" destOrd="0" presId="urn:microsoft.com/office/officeart/2005/8/layout/process5"/>
    <dgm:cxn modelId="{5E6CAB3F-03FA-45A9-9140-68A7D3E5B01A}" type="presParOf" srcId="{76E7BEA9-C329-4DAB-B7CC-7A1B627C5741}" destId="{7B2A9FC8-BFE4-4E7C-9C15-9669324AC5DB}" srcOrd="0" destOrd="0" presId="urn:microsoft.com/office/officeart/2005/8/layout/process5"/>
    <dgm:cxn modelId="{FC1F5D63-F127-41CC-A241-4FCE9573E3A2}" type="presParOf" srcId="{A92847C0-5FC4-47F8-B1AD-B82B3DE51C82}" destId="{D0844459-EE0D-4DDF-8294-6F79023F4955}" srcOrd="6" destOrd="0" presId="urn:microsoft.com/office/officeart/2005/8/layout/process5"/>
    <dgm:cxn modelId="{34674BDC-9E81-47BD-AEC8-4C5BEBB88DAE}" type="presParOf" srcId="{A92847C0-5FC4-47F8-B1AD-B82B3DE51C82}" destId="{DBA63D71-5CEA-4ED9-944C-CC8FDED40DE4}" srcOrd="7" destOrd="0" presId="urn:microsoft.com/office/officeart/2005/8/layout/process5"/>
    <dgm:cxn modelId="{AAFB931D-49CE-4307-B1A8-12D55A3C9F68}" type="presParOf" srcId="{DBA63D71-5CEA-4ED9-944C-CC8FDED40DE4}" destId="{64BD34FF-4F43-4AD2-A77C-855BFAE7AA9F}" srcOrd="0" destOrd="0" presId="urn:microsoft.com/office/officeart/2005/8/layout/process5"/>
    <dgm:cxn modelId="{D20AD249-2FDD-44C5-8866-FA75D5C5E78B}" type="presParOf" srcId="{A92847C0-5FC4-47F8-B1AD-B82B3DE51C82}" destId="{5C769F2A-B291-423C-9A34-97DFC9B3C8F0}" srcOrd="8" destOrd="0" presId="urn:microsoft.com/office/officeart/2005/8/layout/process5"/>
    <dgm:cxn modelId="{72303267-D9A5-4E49-8D84-0A3495284D06}" type="presParOf" srcId="{A92847C0-5FC4-47F8-B1AD-B82B3DE51C82}" destId="{D7ED9C39-6F64-4F21-B1A1-3996A26504F4}" srcOrd="9" destOrd="0" presId="urn:microsoft.com/office/officeart/2005/8/layout/process5"/>
    <dgm:cxn modelId="{BF18CE79-18D9-49CC-9117-2C9BC680CA7D}" type="presParOf" srcId="{D7ED9C39-6F64-4F21-B1A1-3996A26504F4}" destId="{DABCF32F-CF66-4561-8BC8-3288FCBA3C80}" srcOrd="0" destOrd="0" presId="urn:microsoft.com/office/officeart/2005/8/layout/process5"/>
    <dgm:cxn modelId="{439C8BA6-9D43-4162-9322-C977053B4779}" type="presParOf" srcId="{A92847C0-5FC4-47F8-B1AD-B82B3DE51C82}" destId="{98823291-AC50-48B4-B313-202D5DB11B68}" srcOrd="10" destOrd="0" presId="urn:microsoft.com/office/officeart/2005/8/layout/process5"/>
    <dgm:cxn modelId="{6EE29DFA-9B02-43CA-A5E9-B90D8B152B99}" type="presParOf" srcId="{A92847C0-5FC4-47F8-B1AD-B82B3DE51C82}" destId="{5D46335B-62F8-488B-A437-0B6A70CC83F4}" srcOrd="11" destOrd="0" presId="urn:microsoft.com/office/officeart/2005/8/layout/process5"/>
    <dgm:cxn modelId="{8B0EABFF-C0BD-4DEB-B7A2-1738895D15F8}" type="presParOf" srcId="{5D46335B-62F8-488B-A437-0B6A70CC83F4}" destId="{404EE6B0-67C0-4070-906C-C7A7BCDFBAF0}" srcOrd="0" destOrd="0" presId="urn:microsoft.com/office/officeart/2005/8/layout/process5"/>
    <dgm:cxn modelId="{BCC1BA39-15D7-4294-B6C1-D25412E11696}" type="presParOf" srcId="{A92847C0-5FC4-47F8-B1AD-B82B3DE51C82}" destId="{784F85D7-136D-43C1-866A-6154DA3D5071}" srcOrd="12" destOrd="0" presId="urn:microsoft.com/office/officeart/2005/8/layout/process5"/>
    <dgm:cxn modelId="{C4A6DE86-A8FE-400E-BA4D-E6DD8C1F2B9C}" type="presParOf" srcId="{A92847C0-5FC4-47F8-B1AD-B82B3DE51C82}" destId="{856EA09D-B667-4CB3-9EB0-33D192D82F22}" srcOrd="13" destOrd="0" presId="urn:microsoft.com/office/officeart/2005/8/layout/process5"/>
    <dgm:cxn modelId="{DBEA5E07-7173-425D-8513-6C0A0CFA030D}" type="presParOf" srcId="{856EA09D-B667-4CB3-9EB0-33D192D82F22}" destId="{5426E240-F70F-4621-95C4-CA4816BCE5EE}" srcOrd="0" destOrd="0" presId="urn:microsoft.com/office/officeart/2005/8/layout/process5"/>
    <dgm:cxn modelId="{2E974D12-9C63-4798-8246-522A86676C53}" type="presParOf" srcId="{A92847C0-5FC4-47F8-B1AD-B82B3DE51C82}" destId="{1AC403C3-C03A-4E32-B382-91FB4DCC8AFA}" srcOrd="14" destOrd="0" presId="urn:microsoft.com/office/officeart/2005/8/layout/process5"/>
    <dgm:cxn modelId="{4DE054AB-A257-48E4-807D-B59A75855B4D}" type="presParOf" srcId="{A92847C0-5FC4-47F8-B1AD-B82B3DE51C82}" destId="{C3302CC8-1BC7-46A8-A4D2-B6D0C05144BD}" srcOrd="15" destOrd="0" presId="urn:microsoft.com/office/officeart/2005/8/layout/process5"/>
    <dgm:cxn modelId="{272C693D-3AB5-4B43-92C6-72EC9D190502}" type="presParOf" srcId="{C3302CC8-1BC7-46A8-A4D2-B6D0C05144BD}" destId="{6D2D6C5A-48E3-4A8C-B6FB-E2CD27B6BA6F}" srcOrd="0" destOrd="0" presId="urn:microsoft.com/office/officeart/2005/8/layout/process5"/>
    <dgm:cxn modelId="{C8F5D6B8-F0C6-490D-8CB3-6211614A0135}" type="presParOf" srcId="{A92847C0-5FC4-47F8-B1AD-B82B3DE51C82}" destId="{7C78C271-3AF2-4500-A242-7B04F8176425}" srcOrd="16" destOrd="0" presId="urn:microsoft.com/office/officeart/2005/8/layout/process5"/>
    <dgm:cxn modelId="{642DB1A7-11B5-4A63-BE33-500CB2A2B147}" type="presParOf" srcId="{A92847C0-5FC4-47F8-B1AD-B82B3DE51C82}" destId="{59BFA6DB-229C-42EB-8325-118B7069D031}" srcOrd="17" destOrd="0" presId="urn:microsoft.com/office/officeart/2005/8/layout/process5"/>
    <dgm:cxn modelId="{48329A21-8175-4E70-A79C-7CB93940D285}" type="presParOf" srcId="{59BFA6DB-229C-42EB-8325-118B7069D031}" destId="{17C874AB-3A5A-4160-A4BE-73949A6EE681}" srcOrd="0" destOrd="0" presId="urn:microsoft.com/office/officeart/2005/8/layout/process5"/>
    <dgm:cxn modelId="{FCAEB0F0-D872-4149-953C-263AE02C7224}" type="presParOf" srcId="{A92847C0-5FC4-47F8-B1AD-B82B3DE51C82}" destId="{CB525FBC-0AB9-41BE-86F0-369982FC0413}" srcOrd="18" destOrd="0" presId="urn:microsoft.com/office/officeart/2005/8/layout/process5"/>
    <dgm:cxn modelId="{636E1E14-FDA7-4E8C-9629-2C1540D98C45}" type="presParOf" srcId="{A92847C0-5FC4-47F8-B1AD-B82B3DE51C82}" destId="{FFF5E250-1D90-4DCC-8B2E-9D5C628BA833}" srcOrd="19" destOrd="0" presId="urn:microsoft.com/office/officeart/2005/8/layout/process5"/>
    <dgm:cxn modelId="{C40204DE-CD33-4FFC-971F-523DAE1C057E}" type="presParOf" srcId="{FFF5E250-1D90-4DCC-8B2E-9D5C628BA833}" destId="{520FA5E0-F208-47A2-9B26-DFCD240653C4}" srcOrd="0" destOrd="0" presId="urn:microsoft.com/office/officeart/2005/8/layout/process5"/>
    <dgm:cxn modelId="{97FEA42C-2010-43D8-BAEA-DEF650ED7F0A}" type="presParOf" srcId="{A92847C0-5FC4-47F8-B1AD-B82B3DE51C82}" destId="{84CD2E0B-4C98-487A-9F17-AB0F89BE97FC}" srcOrd="20" destOrd="0" presId="urn:microsoft.com/office/officeart/2005/8/layout/process5"/>
    <dgm:cxn modelId="{3A1AC522-BC7F-413D-9030-88A52B34BC31}" type="presParOf" srcId="{A92847C0-5FC4-47F8-B1AD-B82B3DE51C82}" destId="{ED306AF5-6321-4E66-904D-0BD6F1B86E9B}" srcOrd="21" destOrd="0" presId="urn:microsoft.com/office/officeart/2005/8/layout/process5"/>
    <dgm:cxn modelId="{A399140E-9E99-47CE-B9DD-F8490C316B42}" type="presParOf" srcId="{ED306AF5-6321-4E66-904D-0BD6F1B86E9B}" destId="{6A2B60F6-21D4-495E-9CA3-11ECCE19CDDB}" srcOrd="0" destOrd="0" presId="urn:microsoft.com/office/officeart/2005/8/layout/process5"/>
    <dgm:cxn modelId="{5230114C-5E2A-4A05-AAF1-75036C8665A1}" type="presParOf" srcId="{A92847C0-5FC4-47F8-B1AD-B82B3DE51C82}" destId="{95B27BCD-AAC9-41CC-8410-A628D3D9E465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B12C2-84E2-4145-94E3-BB41A6EC8FB3}">
      <dsp:nvSpPr>
        <dsp:cNvPr id="0" name=""/>
        <dsp:cNvSpPr/>
      </dsp:nvSpPr>
      <dsp:spPr>
        <a:xfrm>
          <a:off x="415873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Animation.begin</a:t>
          </a:r>
          <a:r>
            <a:rPr lang="en-US" sz="1400" b="1" kern="1200" dirty="0"/>
            <a:t>()</a:t>
          </a:r>
        </a:p>
      </dsp:txBody>
      <dsp:txXfrm>
        <a:off x="446766" y="31537"/>
        <a:ext cx="1696180" cy="992993"/>
      </dsp:txXfrm>
    </dsp:sp>
    <dsp:sp modelId="{A78C9296-8BA1-4BBF-8D0B-C476E61C412E}">
      <dsp:nvSpPr>
        <dsp:cNvPr id="0" name=""/>
        <dsp:cNvSpPr/>
      </dsp:nvSpPr>
      <dsp:spPr>
        <a:xfrm>
          <a:off x="2328540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2328540" y="397241"/>
        <a:ext cx="260882" cy="261585"/>
      </dsp:txXfrm>
    </dsp:sp>
    <dsp:sp modelId="{749AEFE8-D0D5-46A0-89E2-1000760D21DE}">
      <dsp:nvSpPr>
        <dsp:cNvPr id="0" name=""/>
        <dsp:cNvSpPr/>
      </dsp:nvSpPr>
      <dsp:spPr>
        <a:xfrm>
          <a:off x="2877025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3"/>
            <a:satOff val="-4888"/>
            <a:lumOff val="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</a:t>
          </a:r>
          <a:r>
            <a:rPr lang="en-US" sz="1400" b="1" kern="1200" dirty="0"/>
            <a:t>()</a:t>
          </a:r>
        </a:p>
      </dsp:txBody>
      <dsp:txXfrm>
        <a:off x="2907918" y="31537"/>
        <a:ext cx="1696180" cy="992993"/>
      </dsp:txXfrm>
    </dsp:sp>
    <dsp:sp modelId="{E66801B5-E68C-440D-829C-6097F78BE634}">
      <dsp:nvSpPr>
        <dsp:cNvPr id="0" name=""/>
        <dsp:cNvSpPr/>
      </dsp:nvSpPr>
      <dsp:spPr>
        <a:xfrm>
          <a:off x="4789692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"/>
            <a:satOff val="-5377"/>
            <a:lumOff val="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4789692" y="397241"/>
        <a:ext cx="260882" cy="261585"/>
      </dsp:txXfrm>
    </dsp:sp>
    <dsp:sp modelId="{FD3A6AE2-C083-42C3-A540-2E692671D76A}">
      <dsp:nvSpPr>
        <dsp:cNvPr id="0" name=""/>
        <dsp:cNvSpPr/>
      </dsp:nvSpPr>
      <dsp:spPr>
        <a:xfrm>
          <a:off x="5338178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3222466"/>
            <a:satOff val="-9777"/>
            <a:lumOff val="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CairoRenderer.save_static_frame_data</a:t>
          </a:r>
          <a:r>
            <a:rPr lang="en-US" sz="1400" b="1" kern="1200" dirty="0"/>
            <a:t>()</a:t>
          </a:r>
        </a:p>
      </dsp:txBody>
      <dsp:txXfrm>
        <a:off x="5369071" y="31537"/>
        <a:ext cx="1696180" cy="992993"/>
      </dsp:txXfrm>
    </dsp:sp>
    <dsp:sp modelId="{76E7BEA9-C329-4DAB-B7CC-7A1B627C5741}">
      <dsp:nvSpPr>
        <dsp:cNvPr id="0" name=""/>
        <dsp:cNvSpPr/>
      </dsp:nvSpPr>
      <dsp:spPr>
        <a:xfrm>
          <a:off x="7250845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544712"/>
            <a:satOff val="-10754"/>
            <a:lumOff val="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7250845" y="397241"/>
        <a:ext cx="260882" cy="261585"/>
      </dsp:txXfrm>
    </dsp:sp>
    <dsp:sp modelId="{D0844459-EE0D-4DDF-8294-6F79023F4955}">
      <dsp:nvSpPr>
        <dsp:cNvPr id="0" name=""/>
        <dsp:cNvSpPr/>
      </dsp:nvSpPr>
      <dsp:spPr>
        <a:xfrm>
          <a:off x="7799330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4833698"/>
            <a:satOff val="-14665"/>
            <a:lumOff val="4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Scene.play_internal</a:t>
          </a:r>
          <a:r>
            <a:rPr lang="en-US" sz="1400" b="1" kern="1200" dirty="0"/>
            <a:t>()</a:t>
          </a:r>
        </a:p>
      </dsp:txBody>
      <dsp:txXfrm>
        <a:off x="7830223" y="31537"/>
        <a:ext cx="1696180" cy="992993"/>
      </dsp:txXfrm>
    </dsp:sp>
    <dsp:sp modelId="{DBA63D71-5CEA-4ED9-944C-CC8FDED40DE4}">
      <dsp:nvSpPr>
        <dsp:cNvPr id="0" name=""/>
        <dsp:cNvSpPr/>
      </dsp:nvSpPr>
      <dsp:spPr>
        <a:xfrm rot="5400000">
          <a:off x="8491969" y="1178481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317068"/>
            <a:satOff val="-16132"/>
            <a:lumOff val="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8547521" y="1210124"/>
        <a:ext cx="261585" cy="260882"/>
      </dsp:txXfrm>
    </dsp:sp>
    <dsp:sp modelId="{5C769F2A-B291-423C-9A34-97DFC9B3C8F0}">
      <dsp:nvSpPr>
        <dsp:cNvPr id="0" name=""/>
        <dsp:cNvSpPr/>
      </dsp:nvSpPr>
      <dsp:spPr>
        <a:xfrm>
          <a:off x="7799330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6444931"/>
            <a:satOff val="-19553"/>
            <a:lumOff val="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Camera</a:t>
          </a:r>
        </a:p>
      </dsp:txBody>
      <dsp:txXfrm>
        <a:off x="7830223" y="1789503"/>
        <a:ext cx="1696180" cy="992993"/>
      </dsp:txXfrm>
    </dsp:sp>
    <dsp:sp modelId="{D7ED9C39-6F64-4F21-B1A1-3996A26504F4}">
      <dsp:nvSpPr>
        <dsp:cNvPr id="0" name=""/>
        <dsp:cNvSpPr/>
      </dsp:nvSpPr>
      <dsp:spPr>
        <a:xfrm rot="10800000">
          <a:off x="7271940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89424"/>
            <a:satOff val="-21509"/>
            <a:lumOff val="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7383746" y="2155207"/>
        <a:ext cx="260882" cy="261585"/>
      </dsp:txXfrm>
    </dsp:sp>
    <dsp:sp modelId="{98823291-AC50-48B4-B313-202D5DB11B68}">
      <dsp:nvSpPr>
        <dsp:cNvPr id="0" name=""/>
        <dsp:cNvSpPr/>
      </dsp:nvSpPr>
      <dsp:spPr>
        <a:xfrm>
          <a:off x="5338178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8056164"/>
            <a:satOff val="-24442"/>
            <a:lumOff val="8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</a:t>
          </a:r>
          <a:endParaRPr lang="en-US" sz="1400" b="1" kern="1200" dirty="0"/>
        </a:p>
      </dsp:txBody>
      <dsp:txXfrm>
        <a:off x="5369071" y="1789503"/>
        <a:ext cx="1696180" cy="992993"/>
      </dsp:txXfrm>
    </dsp:sp>
    <dsp:sp modelId="{5D46335B-62F8-488B-A437-0B6A70CC83F4}">
      <dsp:nvSpPr>
        <dsp:cNvPr id="0" name=""/>
        <dsp:cNvSpPr/>
      </dsp:nvSpPr>
      <dsp:spPr>
        <a:xfrm rot="10800000">
          <a:off x="4810788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861780"/>
            <a:satOff val="-26886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4922594" y="2155207"/>
        <a:ext cx="260882" cy="261585"/>
      </dsp:txXfrm>
    </dsp:sp>
    <dsp:sp modelId="{784F85D7-136D-43C1-866A-6154DA3D5071}">
      <dsp:nvSpPr>
        <dsp:cNvPr id="0" name=""/>
        <dsp:cNvSpPr/>
      </dsp:nvSpPr>
      <dsp:spPr>
        <a:xfrm>
          <a:off x="2877025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9667397"/>
            <a:satOff val="-29330"/>
            <a:lumOff val="9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Animation.finish</a:t>
          </a:r>
          <a:r>
            <a:rPr lang="en-US" sz="1400" b="1" kern="1200" dirty="0"/>
            <a:t>()</a:t>
          </a:r>
        </a:p>
      </dsp:txBody>
      <dsp:txXfrm>
        <a:off x="2907918" y="1789503"/>
        <a:ext cx="1696180" cy="992993"/>
      </dsp:txXfrm>
    </dsp:sp>
    <dsp:sp modelId="{856EA09D-B667-4CB3-9EB0-33D192D82F22}">
      <dsp:nvSpPr>
        <dsp:cNvPr id="0" name=""/>
        <dsp:cNvSpPr/>
      </dsp:nvSpPr>
      <dsp:spPr>
        <a:xfrm rot="10800000">
          <a:off x="2349635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634137"/>
            <a:satOff val="-32263"/>
            <a:lumOff val="1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2461441" y="2155207"/>
        <a:ext cx="260882" cy="261585"/>
      </dsp:txXfrm>
    </dsp:sp>
    <dsp:sp modelId="{1AC403C3-C03A-4E32-B382-91FB4DCC8AFA}">
      <dsp:nvSpPr>
        <dsp:cNvPr id="0" name=""/>
        <dsp:cNvSpPr/>
      </dsp:nvSpPr>
      <dsp:spPr>
        <a:xfrm>
          <a:off x="415873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1278629"/>
            <a:satOff val="-34219"/>
            <a:lumOff val="11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Animation.clean_up_from_scene</a:t>
          </a:r>
          <a:r>
            <a:rPr lang="en-US" sz="1400" b="1" kern="1200" dirty="0"/>
            <a:t>()</a:t>
          </a:r>
        </a:p>
      </dsp:txBody>
      <dsp:txXfrm>
        <a:off x="446766" y="1789503"/>
        <a:ext cx="1696180" cy="992993"/>
      </dsp:txXfrm>
    </dsp:sp>
    <dsp:sp modelId="{C3302CC8-1BC7-46A8-A4D2-B6D0C05144BD}">
      <dsp:nvSpPr>
        <dsp:cNvPr id="0" name=""/>
        <dsp:cNvSpPr/>
      </dsp:nvSpPr>
      <dsp:spPr>
        <a:xfrm rot="5400000">
          <a:off x="1108512" y="2936447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2406492"/>
            <a:satOff val="-37640"/>
            <a:lumOff val="1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1164064" y="2968090"/>
        <a:ext cx="261585" cy="260882"/>
      </dsp:txXfrm>
    </dsp:sp>
    <dsp:sp modelId="{7C78C271-3AF2-4500-A242-7B04F8176425}">
      <dsp:nvSpPr>
        <dsp:cNvPr id="0" name=""/>
        <dsp:cNvSpPr/>
      </dsp:nvSpPr>
      <dsp:spPr>
        <a:xfrm>
          <a:off x="415873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2889862"/>
            <a:satOff val="-39107"/>
            <a:lumOff val="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Scene.wait</a:t>
          </a:r>
          <a:r>
            <a:rPr lang="en-US" sz="1400" b="1" kern="1200" dirty="0"/>
            <a:t>()</a:t>
          </a:r>
        </a:p>
      </dsp:txBody>
      <dsp:txXfrm>
        <a:off x="446766" y="3547469"/>
        <a:ext cx="1696180" cy="992993"/>
      </dsp:txXfrm>
    </dsp:sp>
    <dsp:sp modelId="{59BFA6DB-229C-42EB-8325-118B7069D031}">
      <dsp:nvSpPr>
        <dsp:cNvPr id="0" name=""/>
        <dsp:cNvSpPr/>
      </dsp:nvSpPr>
      <dsp:spPr>
        <a:xfrm>
          <a:off x="2328540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178848"/>
            <a:satOff val="-43018"/>
            <a:lumOff val="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2328540" y="3913173"/>
        <a:ext cx="260882" cy="261585"/>
      </dsp:txXfrm>
    </dsp:sp>
    <dsp:sp modelId="{CB525FBC-0AB9-41BE-86F0-369982FC0413}">
      <dsp:nvSpPr>
        <dsp:cNvPr id="0" name=""/>
        <dsp:cNvSpPr/>
      </dsp:nvSpPr>
      <dsp:spPr>
        <a:xfrm>
          <a:off x="2877025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4501094"/>
            <a:satOff val="-43995"/>
            <a:lumOff val="14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Scene.construct</a:t>
          </a:r>
          <a:r>
            <a:rPr lang="en-US" sz="1400" b="1" kern="1200" dirty="0"/>
            <a:t>()</a:t>
          </a:r>
        </a:p>
      </dsp:txBody>
      <dsp:txXfrm>
        <a:off x="2907918" y="3547469"/>
        <a:ext cx="1696180" cy="992993"/>
      </dsp:txXfrm>
    </dsp:sp>
    <dsp:sp modelId="{FFF5E250-1D90-4DCC-8B2E-9D5C628BA833}">
      <dsp:nvSpPr>
        <dsp:cNvPr id="0" name=""/>
        <dsp:cNvSpPr/>
      </dsp:nvSpPr>
      <dsp:spPr>
        <a:xfrm>
          <a:off x="4789692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5951204"/>
            <a:satOff val="-48395"/>
            <a:lumOff val="1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4789692" y="3913173"/>
        <a:ext cx="260882" cy="261585"/>
      </dsp:txXfrm>
    </dsp:sp>
    <dsp:sp modelId="{84CD2E0B-4C98-487A-9F17-AB0F89BE97FC}">
      <dsp:nvSpPr>
        <dsp:cNvPr id="0" name=""/>
        <dsp:cNvSpPr/>
      </dsp:nvSpPr>
      <dsp:spPr>
        <a:xfrm>
          <a:off x="5338178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27"/>
            <a:satOff val="-48884"/>
            <a:lumOff val="1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Scene.tear_down</a:t>
          </a:r>
          <a:r>
            <a:rPr lang="en-US" sz="1400" b="1" kern="1200" dirty="0"/>
            <a:t>()</a:t>
          </a:r>
        </a:p>
      </dsp:txBody>
      <dsp:txXfrm>
        <a:off x="5369071" y="3547469"/>
        <a:ext cx="1696180" cy="992993"/>
      </dsp:txXfrm>
    </dsp:sp>
    <dsp:sp modelId="{ED306AF5-6321-4E66-904D-0BD6F1B86E9B}">
      <dsp:nvSpPr>
        <dsp:cNvPr id="0" name=""/>
        <dsp:cNvSpPr/>
      </dsp:nvSpPr>
      <dsp:spPr>
        <a:xfrm>
          <a:off x="7250845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7250845" y="3913173"/>
        <a:ext cx="260882" cy="261585"/>
      </dsp:txXfrm>
    </dsp:sp>
    <dsp:sp modelId="{95B27BCD-AAC9-41CC-8410-A628D3D9E465}">
      <dsp:nvSpPr>
        <dsp:cNvPr id="0" name=""/>
        <dsp:cNvSpPr/>
      </dsp:nvSpPr>
      <dsp:spPr>
        <a:xfrm>
          <a:off x="7799330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SceneFileWriter.finish</a:t>
          </a:r>
          <a:r>
            <a:rPr lang="en-US" sz="1400" b="1" kern="1200" dirty="0"/>
            <a:t>()</a:t>
          </a:r>
        </a:p>
      </dsp:txBody>
      <dsp:txXfrm>
        <a:off x="7830223" y="3547469"/>
        <a:ext cx="1696180" cy="992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004" y="2918559"/>
            <a:ext cx="8329031" cy="1571407"/>
          </a:xfrm>
        </p:spPr>
        <p:txBody>
          <a:bodyPr/>
          <a:lstStyle/>
          <a:p>
            <a:r>
              <a:rPr lang="en-US" sz="4400" dirty="0"/>
              <a:t>Learn Manim Library by Practice – Opening and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0" y="3704263"/>
            <a:ext cx="1701923" cy="13681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sz="7200" b="1" dirty="0"/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9EC8-C7A9-CDE3-245B-47872F1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0" y="140530"/>
            <a:ext cx="8210183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181-96EA-5C79-7D1A-A8B933C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5649577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F8DC0-FBEF-2260-6AC3-B0DAF925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4534445"/>
            <a:ext cx="5616624" cy="223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98AC-2BCA-F8C5-9D72-14C86A4F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B99D8C-9C86-CC2F-1571-0AF2987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3430-BE0B-F7F9-29BF-C83CAF6B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B357B-CADC-6F6A-E801-F7D91BAF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582DE-161D-DD28-D3D4-BE3AADCB27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E8DE680-F178-94F4-6799-177F948D4631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Union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E061-0F77-12C8-2B2F-5855F2A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1968403"/>
            <a:ext cx="8157881" cy="47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099B-C6E0-FF03-3034-D29ADC2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F7906-7CAF-6FE4-010B-9883A426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04D6-769F-6172-B9D2-413E0284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4E5CB-67BD-58E1-7409-AC8205C6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A8BE61-2C87-8B5A-3CA9-EC94114E028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D62B765-1697-4473-8325-9774F46DBAA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Warp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7D50-4329-6478-371D-EFE6534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76" y="1959080"/>
            <a:ext cx="8271830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F3F0-16D0-E9E5-95C7-E5D798F6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9C439B-4DD9-E862-A0DE-F890001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7344-C708-2F3E-F4E7-7EF35371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DE1-D0BD-8D2F-2F2C-2807C7D3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4E6AE-F488-8395-6869-7610AD9E42E3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937447D-486E-8C2D-D60B-9097CCE679E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Manim’s Output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A2DE-A380-0B2E-504B-F95DDA49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9" y="1988825"/>
            <a:ext cx="8902725" cy="467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3FE1-B4D4-2C54-D6DE-9460D7B1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CC17E-0FF3-5E7B-3B10-3C434D9C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D272-9819-8B47-A501-7E1718B9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579FC-7EF9-C4BA-8015-B3C8ADDC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D00951-A52C-B05E-B98A-4E696C0820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DF20DE3-4E11-F9D1-F611-7E2BA0F6B8AA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Create and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29247-98D7-8D9D-D056-F808D7D9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6" y="1817381"/>
            <a:ext cx="9093298" cy="491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0C32F-6009-D19C-90B8-39A19E01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01" y="1817381"/>
            <a:ext cx="2148203" cy="152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1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423C-80F2-332A-41C1-1C99E786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C11AF7B-EBC9-793E-8076-ECE16BE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EA59-3EA1-1640-0AD6-A23CE1F5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CCA4-E4B9-DD11-617D-3E5AFC44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43AE5B-15D6-A97E-735E-46374081D250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0F6C481-8E6C-D596-9462-C585CD34454F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Placing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64A9-5FDD-F615-1636-2CCCF65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5" y="1954022"/>
            <a:ext cx="8904643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2E9A-9DD8-FE4B-46A8-DFA23126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599" y="1968403"/>
            <a:ext cx="2088232" cy="140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Styling, Ordering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D290C-A46D-CB09-06AA-8DDDE281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123104"/>
            <a:ext cx="8686701" cy="452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A4A9B-7D12-A0B1-2048-C5494A73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070" y="2034814"/>
            <a:ext cx="1800200" cy="13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8852053-5DF2-4A16-69C5-E202A4A78D3C}"/>
              </a:ext>
            </a:extLst>
          </p:cNvPr>
          <p:cNvSpPr txBox="1">
            <a:spLocks/>
          </p:cNvSpPr>
          <p:nvPr/>
        </p:nvSpPr>
        <p:spPr>
          <a:xfrm>
            <a:off x="6166420" y="5517232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Reinstall Manim</a:t>
            </a:r>
          </a:p>
        </p:txBody>
      </p:sp>
    </p:spTree>
    <p:extLst>
      <p:ext uri="{BB962C8B-B14F-4D97-AF65-F5344CB8AC3E}">
        <p14:creationId xmlns:p14="http://schemas.microsoft.com/office/powerpoint/2010/main" val="251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FBE5A-4B2B-B3A6-441A-7A483AE6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1" y="1968403"/>
            <a:ext cx="9269731" cy="448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38EC7-0785-461C-824E-E2BE839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81" y="1869609"/>
            <a:ext cx="3103040" cy="188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8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Run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8C56D-C495-233B-FAE4-D7C6882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9" y="1824571"/>
            <a:ext cx="8604480" cy="49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2CF33-F9F7-83EC-F715-A9A3E9D4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6" y="4667515"/>
            <a:ext cx="3462821" cy="210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260649"/>
            <a:ext cx="978280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/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7980-7297-A056-1640-E4109B91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4FAA-8674-8DEA-4FB9-F88E5AF9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F7B754-7A45-491D-AAC9-0D7BC1542012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087CD-E907-F863-B24C-95F5EF28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94" y="2328443"/>
            <a:ext cx="7579683" cy="444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2EA57332-1839-DB63-CEB6-D8B6EE9B2FBC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Tutorial – QuickStart – New Project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Missing </a:t>
            </a:r>
            <a:r>
              <a:rPr lang="en-US" sz="4800" b="1" dirty="0" err="1">
                <a:solidFill>
                  <a:srgbClr val="FF0000"/>
                </a:solidFill>
              </a:rPr>
              <a:t>LaTex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11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Use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18E0-32D8-C736-877B-EDDFCAD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8" y="1922983"/>
            <a:ext cx="9622805" cy="4667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102A-3D8C-F7C0-5946-585F9966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79432"/>
            <a:ext cx="2954631" cy="17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Building Block – Animations – Transforming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Building Block – </a:t>
            </a:r>
            <a:r>
              <a:rPr lang="en-US" altLang="zh-CN" sz="4800" b="1" dirty="0"/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20B8-445F-C726-E6C8-2C9D3133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024844"/>
            <a:ext cx="8295445" cy="47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255F-CDF1-58AD-7BBA-776B5B092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79" y="1968403"/>
            <a:ext cx="2746823" cy="167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21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3F341-9615-EF86-FBDE-3E55960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0" y="2197827"/>
            <a:ext cx="9245038" cy="45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83F9-71C0-58CC-4C63-F4D80F5A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1941456"/>
            <a:ext cx="8758709" cy="48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A647-B888-35F0-F7E6-E200CCE7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07" y="4725144"/>
            <a:ext cx="2828752" cy="157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Preliminaries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F54AB-629C-918B-46CE-6424D352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005218"/>
            <a:ext cx="9478789" cy="425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VMobject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7568-C034-29EB-118F-2CCE52A0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739" y="1964211"/>
            <a:ext cx="10054853" cy="456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A172B-436C-2036-CB98-93A32A41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38" y="1852147"/>
            <a:ext cx="3169910" cy="191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4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– Mobject Initial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30027-C679-59CD-9DBE-877518B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6" y="1939696"/>
            <a:ext cx="9910837" cy="483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91E89-8BC8-F8AC-386A-C87AABB8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110" y="1772816"/>
            <a:ext cx="3432357" cy="22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Deep Dive 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– Animations and Render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EDE47-6A45-C29F-1DE5-AC36BCCF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00" y="2225360"/>
            <a:ext cx="9478789" cy="454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5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FB53-3495-7EBD-5E21-3DAC6AF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7215AF-CF7F-5E62-BFF1-BCB4196B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6021-B110-C65C-F993-CBD8BDD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E94-D69A-7D90-0E1B-841A5205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CCB65-82A2-0FBF-4361-DA6246AC3A7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C29EBE7-FEAF-2F49-8DA0-2F7F3C430023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a Square into a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F650-6049-341F-83F5-42BBE319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30" y="2290102"/>
            <a:ext cx="7679623" cy="447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9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DACA-81F4-A8BA-A0B7-8595512F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and Render Loop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1D86DA-CF36-A5D4-11D5-5A85AFF06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133586"/>
              </p:ext>
            </p:extLst>
          </p:nvPr>
        </p:nvGraphicFramePr>
        <p:xfrm>
          <a:off x="1593850" y="1600200"/>
          <a:ext cx="997317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2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A9E21-EEB1-62BE-9B2A-E4E8F359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299489"/>
            <a:ext cx="10234397" cy="425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762C6-1DF0-DF63-FFB3-5DB0FF7D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4" y="2148978"/>
            <a:ext cx="2646494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26B83-3D08-B51E-F9FF-73D214359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837" y="2148977"/>
            <a:ext cx="2674245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5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Fonts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96FF4-8D61-FF37-79F5-6CCDD9F2A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72" y="2247372"/>
            <a:ext cx="9066292" cy="4548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FA7EF-9003-BA7C-4F52-6815F1C6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797152"/>
            <a:ext cx="2887415" cy="174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1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Slant &amp; Weight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D32E9-43C8-E6BA-37B7-0261E7E9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680" y="2238169"/>
            <a:ext cx="9046741" cy="4536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1345D-7EEF-653E-C47C-251D48A2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212" y="4930586"/>
            <a:ext cx="2872616" cy="1734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35780A-0021-DDFE-C484-42E2B3AB4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12" y="4941168"/>
            <a:ext cx="2868506" cy="173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71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Colors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A70A1-9B47-B0ED-EB0D-646EFE3F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261138"/>
            <a:ext cx="8923337" cy="4537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6AE25-9F5D-886C-DCDB-49FE8E06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405" y="2285146"/>
            <a:ext cx="2998911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410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Gradients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1571E-C7E8-6FD2-EF5A-D37A7BE8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9073008" cy="4481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424ED-B0A3-3B87-699D-BFE4993FE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258" y="2204864"/>
            <a:ext cx="3168352" cy="190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836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Line Spacing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6BA97-255D-4BFF-4384-9EB7E1ACE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53975"/>
            <a:ext cx="8470677" cy="452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D6D8C-8735-ADF6-F54F-06E11D3FF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949" y="2332329"/>
            <a:ext cx="3178516" cy="191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190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Disabling Ligatures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1DE29-2070-8C59-47F7-4EBDD165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46228"/>
            <a:ext cx="8639939" cy="443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BC55D-1C0E-18B9-833F-407D522C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2293695"/>
            <a:ext cx="33147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B5BDF1-7F30-F030-347E-42B9FEAC5E99}"/>
              </a:ext>
            </a:extLst>
          </p:cNvPr>
          <p:cNvSpPr/>
          <p:nvPr/>
        </p:nvSpPr>
        <p:spPr>
          <a:xfrm>
            <a:off x="9262764" y="2898374"/>
            <a:ext cx="360040" cy="39068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1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Iterating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A8F13-0785-2D23-18CB-D5EAFA1D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2263947"/>
            <a:ext cx="8568370" cy="45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216D6-AAAE-4F80-C5F0-6DE821872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262865"/>
            <a:ext cx="3402766" cy="2052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769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sz="4800" b="1" dirty="0" err="1"/>
              <a:t>Markup</a:t>
            </a:r>
            <a:r>
              <a:rPr lang="en-US" altLang="zh-CN" sz="4800" b="1" dirty="0" err="1"/>
              <a:t>Text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5156C-BB90-9CB8-43A6-279E13EC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348880"/>
            <a:ext cx="10126861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518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3D0-1574-7DB5-7181-B26D2D37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1578DAD-B9A7-8F02-1098-AC094FE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67585-7281-B878-C7A7-8BA539E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89169-6C2B-0713-327F-2320B20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559BCC-CDCB-3A7D-8C79-D51CDA5A2F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DA07B10-B4C0-12BC-D654-90D18613A115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Positioning MobjectS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B67-AA39-317B-70A3-C62047D0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0" y="2328442"/>
            <a:ext cx="7463599" cy="435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5F6-9019-42CA-8267-CA04AD4B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0B91D3-1927-F292-7ACE-BC64AC60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DF15-26C1-C772-8576-9FFB23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F84D-45CE-3C45-84B5-F94175D9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986AB8-D610-339E-B15B-9B6D8A281EC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2865F39-2475-9FEB-95AD-449AD8C1014B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Using .animate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732C-E1EB-4402-A35D-16D54C9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88" y="2351580"/>
            <a:ext cx="7444361" cy="435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09B-3967-EA47-2E65-363CF5C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6405A4-77DA-0AD6-FE42-544B6816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6B7C9-52D4-3849-3DC7-579E8C7A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0907A-660E-16E3-0512-B4BDC10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25BF3D-663F-643D-F94E-18C643FCFA6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99A4BE-0B6A-3876-36F6-C1E599592DDA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vs. ReplacementTransform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64C9-882A-984A-8145-1D79E399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2295142"/>
            <a:ext cx="7612545" cy="44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773F-C238-3700-7D08-5A288139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43CA282-2EFB-E683-06C7-7A959369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43B9-F7CC-814A-1650-C8BBF596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0DE2A-FBFB-D85D-04D6-20A7D329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B7CD09-D1C7-B940-0376-3BFB8C7906F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FF4251C-80B9-0F14-919C-AA272BA6B128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Continuous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42A3-45BE-7C17-DDDC-1CBF398C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2323388"/>
            <a:ext cx="7488832" cy="439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8847-9238-F6D8-447B-58C8A4DC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E8B1E1-F29A-D7B8-C636-6C42DF44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777-889B-9772-9005-FE3D636B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DD321-874B-7495-2820-D67E015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814DDB-C619-1C42-6CBF-5157C672018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0F3A660-B94C-C1CD-DFEF-793C0865B9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Opening Manim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1A570-E63C-E0F6-E113-363D445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1949744"/>
            <a:ext cx="8173455" cy="47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83ED-BCC0-26B2-AEF1-A980A12C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67626C-0580-A6D2-B72E-7AC9C7F6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BC13-829C-8A42-D1B0-BC597F2C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8D251-F46F-D079-D542-F228A975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CA555D-7F3B-F2C5-E2A9-2C069901EFA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BBBDF52-880F-BC7C-D5D1-B3DE51B74CA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Square To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3C876-AEED-89C1-92F5-9DA6BB0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15" y="1954621"/>
            <a:ext cx="8194161" cy="477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9246</TotalTime>
  <Words>493</Words>
  <Application>Microsoft Office PowerPoint</Application>
  <PresentationFormat>Custom</PresentationFormat>
  <Paragraphs>131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ADLaM Display</vt:lpstr>
      <vt:lpstr>Arial</vt:lpstr>
      <vt:lpstr>Euphemia</vt:lpstr>
      <vt:lpstr>Math 16x9</vt:lpstr>
      <vt:lpstr>Learn Manim Library by Practice – Opening and Installation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Animations and Render Loop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52</cp:revision>
  <dcterms:created xsi:type="dcterms:W3CDTF">2024-11-12T09:58:11Z</dcterms:created>
  <dcterms:modified xsi:type="dcterms:W3CDTF">2024-12-06T05:37:00Z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2024-11-12T11:33:58Z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00f91949-a901-42a0-9492-49ae7ed73fe2</vt:lpwstr>
  </property>
  <property fmtid="{D5CDD505-2E9C-101B-9397-08002B2CF9AE}" pid="8" name="MSIP_Label_19540963-e559-4020-8a90-fe8a502c2801_ContentBits">
    <vt:lpwstr>0</vt:lpwstr>
  </property>
</Properties>
</file>